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-36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869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3482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E-COMMERCE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US" dirty="0"/>
              <a:t>The  primary purposes of an e-commerce website. An e-commerce website serves several purposes, all geared towards facilitating online buying and </a:t>
            </a:r>
            <a:r>
              <a:rPr lang="en-US"/>
              <a:t>selling </a:t>
            </a:r>
            <a:r>
              <a:rPr lang="en-US" smtClean="0"/>
              <a:t>goods and service.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19" y="242113"/>
            <a:ext cx="361703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6974076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au721220104006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Deepan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Cd _07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au721220104017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Kesavan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au721220104043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Sathish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au721220104052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Sureshkumar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 _07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52138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33341" y="-40626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1015" y="638953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1.Website Speed Optimization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91015" y="946730"/>
            <a:ext cx="2821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Functionality Improvement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1015" y="1277906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3.Mobile Optimization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1015" y="1629148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4.Enhanced Security Measures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9619" y="3233208"/>
            <a:ext cx="8321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	An </a:t>
            </a:r>
            <a:r>
              <a:rPr lang="en-IN" dirty="0"/>
              <a:t>ecommerce website is a website that allows people to buy and sell physical goods, services, and digital products over the internet rather than at a brick-and-mortar location. </a:t>
            </a:r>
            <a:endParaRPr lang="en-IN" dirty="0" smtClean="0"/>
          </a:p>
          <a:p>
            <a:r>
              <a:rPr lang="en-IN" dirty="0" smtClean="0"/>
              <a:t>	Through </a:t>
            </a:r>
            <a:r>
              <a:rPr lang="en-IN" dirty="0"/>
              <a:t>an ecommerce website, a business can process orders, accept payments, manage shipping and logistics, and provide customer service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	Ecommerce </a:t>
            </a:r>
            <a:r>
              <a:rPr lang="en-IN" dirty="0"/>
              <a:t>websites have become increasingly popular in recent years, as more and more people are turning to the internet to shop for goods and services.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819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>
                <a:solidFill>
                  <a:srgbClr val="BD8738"/>
                </a:solidFill>
              </a:rPr>
              <a:t>https://github.com/Strkesavan/CD_07_TASK-1_PPT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Times New Roman</vt:lpstr>
      <vt:lpstr>Noto Sans Symbols</vt:lpstr>
      <vt:lpstr>EB Garamond Medium</vt:lpstr>
      <vt:lpstr>Calibri</vt:lpstr>
      <vt:lpstr>Public Sans</vt:lpstr>
      <vt:lpstr>EB Garamond SemiBold</vt:lpstr>
      <vt:lpstr>Simple Light</vt:lpstr>
      <vt:lpstr>PowerPoint Presentation</vt:lpstr>
      <vt:lpstr>Ecommerce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6</cp:revision>
  <dcterms:created xsi:type="dcterms:W3CDTF">2020-08-13T11:21:46Z</dcterms:created>
  <dcterms:modified xsi:type="dcterms:W3CDTF">2023-11-01T04:10:26Z</dcterms:modified>
</cp:coreProperties>
</file>